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30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BE421-C56F-F65E-86DB-733BC6EE2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8C0FBF-A675-D26E-C7F4-6CC5E574C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05C6-4696-898D-E149-6B59456A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C3272-17CB-A035-A4D7-825D4AF6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BC5E9B-53D8-89A5-050B-9C836395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48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E729F-58D0-8FF3-8F22-B3C4E213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D3D1FF-F361-CE68-E2EA-BF68935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D1C98D-57D1-E910-F415-D50F464E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35D08-B7C0-C4DE-76A5-61A95D82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E5369-B8D9-D8B7-ECF0-6D370C9E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1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E12F2E-5A55-0368-B4A4-944F996D5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972E78-4219-50F4-2478-4CE5A54C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32E65D-F170-9A98-BDC0-711B5B7A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F9F824-E766-E9CD-714A-E99C1215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9DAE9-C567-4CF2-4757-D24B82E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5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941A4-B60B-F5AA-DD4A-279C54F7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168FD-3557-9A9C-E97A-88BC0B39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620FB7-318F-9ACC-0ECD-1BF74E7D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0559DA-9B1F-AB2F-EE35-5B7A734B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95F67-D3D8-9ADF-E7C5-AB78B86A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49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EEE13-306E-2CF1-381C-5735CA45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674B39-EEE0-796A-947D-7DA0C66B0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A34B77-48AE-E292-B826-9C435F52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0BD379-6DAB-D5E2-79F3-CB9917CD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C2189-4503-F9EC-9FDB-C02D357F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39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5AD08-2897-25C5-8534-2ADB92AB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601A74-27EE-BC4C-F6CB-860CA0F19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971DDB-396B-02B7-E3D5-A556E83E5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9FC469-FE23-A6DF-E5AE-F2FC3F9E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04B6F0-B14C-51C4-CDF7-A7C1E181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DA5838-250A-984C-8FE2-BC512215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60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14C91-1E3E-9370-759F-D16A1884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11CF13-BE09-6D8F-438D-FC11FE52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E949B9-4724-6E27-00B4-ADB43C1B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929BF-1E54-9F08-0997-65D464188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906840-0CA5-8BDD-4D33-9687E7F24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6F3CDF-6E3E-7609-3DC4-537E06A6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F00CB0-275F-A376-E9A2-E4824448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61BFBF-9240-7BA6-F398-8C504376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78B51-EF13-AFDC-D33F-94AC7E02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C0A9CC-31C7-B655-D84F-0BD7D7C7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8F1A38-F036-C685-4C12-3C6391CD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79DD8A-42C0-F184-61D4-59759034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51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3A610D-FF76-4AB9-B423-D2C006DC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A07D76-67F7-A051-DFAF-8EAF16EB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B52EAC-E77A-728A-3C67-4F159D79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9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1A4A-C259-9F06-0827-908D898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7FEE8-F9CE-0330-7568-2C75277F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8CE926-A36F-3627-6CF9-E597F9D60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10650-07C1-21B2-02E2-48805989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0F9028-DE3C-5064-A056-F8C250E1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A5C502-B8A0-6094-BC44-6BC26F2A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62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C420F-392A-72B4-3CC8-7BB09E21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349606-9E89-DEB6-4D5C-3A16F0AE7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D122AC-3A1F-B3AB-1CA9-39F9B06A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5EC86-018A-8F3B-0F77-E2609477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642263-307A-4719-2831-1D471242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3F3671-E92C-9194-5084-0FF695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7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5A311A-0596-1790-F42D-86AB13B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4C94DE-AE30-F22A-1621-A29E5C72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F2812A-9E2A-E875-0451-3E20099D6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F737-E8AC-47EF-9D74-CE928DA50DBA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670C6-6FC4-FEB6-B884-223BAAA30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1D281A-4EF8-0204-1501-FDFFB8CF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640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2EEC812-A4C7-4F97-AC64-3761AB19A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r="2928"/>
          <a:stretch/>
        </p:blipFill>
        <p:spPr>
          <a:xfrm>
            <a:off x="3908344" y="701034"/>
            <a:ext cx="3739723" cy="2727966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1808AD-201B-475A-81AD-BEC0965BC8DF}"/>
              </a:ext>
            </a:extLst>
          </p:cNvPr>
          <p:cNvCxnSpPr>
            <a:cxnSpLocks/>
          </p:cNvCxnSpPr>
          <p:nvPr/>
        </p:nvCxnSpPr>
        <p:spPr>
          <a:xfrm flipV="1">
            <a:off x="6025923" y="1129455"/>
            <a:ext cx="0" cy="10241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CuadroTexto 233">
                <a:extLst>
                  <a:ext uri="{FF2B5EF4-FFF2-40B4-BE49-F238E27FC236}">
                    <a16:creationId xmlns:a16="http://schemas.microsoft.com/office/drawing/2014/main" id="{1F56E591-2AC2-44C5-A443-60E0C498798C}"/>
                  </a:ext>
                </a:extLst>
              </p:cNvPr>
              <p:cNvSpPr txBox="1"/>
              <p:nvPr/>
            </p:nvSpPr>
            <p:spPr>
              <a:xfrm>
                <a:off x="5079830" y="2023077"/>
                <a:ext cx="984112" cy="478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s-E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  <m:r>
                            <a:rPr kumimoji="0" lang="es-E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E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r>
                            <a:rPr kumimoji="0" lang="es-E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4" name="CuadroTexto 233">
                <a:extLst>
                  <a:ext uri="{FF2B5EF4-FFF2-40B4-BE49-F238E27FC236}">
                    <a16:creationId xmlns:a16="http://schemas.microsoft.com/office/drawing/2014/main" id="{1F56E591-2AC2-44C5-A443-60E0C498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30" y="2023077"/>
                <a:ext cx="984112" cy="478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Flecha: hacia la izquierda 242">
            <a:extLst>
              <a:ext uri="{FF2B5EF4-FFF2-40B4-BE49-F238E27FC236}">
                <a16:creationId xmlns:a16="http://schemas.microsoft.com/office/drawing/2014/main" id="{F729C186-5D7A-4759-81A1-3D98C5F6832B}"/>
              </a:ext>
            </a:extLst>
          </p:cNvPr>
          <p:cNvSpPr/>
          <p:nvPr/>
        </p:nvSpPr>
        <p:spPr>
          <a:xfrm>
            <a:off x="5393922" y="1266647"/>
            <a:ext cx="1583641" cy="305205"/>
          </a:xfrm>
          <a:prstGeom prst="leftArrow">
            <a:avLst/>
          </a:prstGeom>
          <a:solidFill>
            <a:srgbClr val="B9DEF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decreases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2E2AD90-2289-3C0F-9641-C89DFC96F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6915"/>
              </p:ext>
            </p:extLst>
          </p:nvPr>
        </p:nvGraphicFramePr>
        <p:xfrm>
          <a:off x="4227146" y="3710312"/>
          <a:ext cx="3383918" cy="16913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41410">
                  <a:extLst>
                    <a:ext uri="{9D8B030D-6E8A-4147-A177-3AD203B41FA5}">
                      <a16:colId xmlns:a16="http://schemas.microsoft.com/office/drawing/2014/main" val="4076194551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3349289741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1863123493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3015838006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1766545965"/>
                    </a:ext>
                  </a:extLst>
                </a:gridCol>
              </a:tblGrid>
              <a:tr h="4204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·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474602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692886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50873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18196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0.706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8976160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0.596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07020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46406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77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6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60</Words>
  <Application>Microsoft Office PowerPoint</Application>
  <PresentationFormat>Panorámica</PresentationFormat>
  <Paragraphs>46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10</cp:revision>
  <dcterms:created xsi:type="dcterms:W3CDTF">2022-07-24T15:21:08Z</dcterms:created>
  <dcterms:modified xsi:type="dcterms:W3CDTF">2023-07-10T19:17:12Z</dcterms:modified>
</cp:coreProperties>
</file>